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58" r:id="rId4"/>
  </p:sldIdLst>
  <p:sldSz cx="12192000" cy="6858000"/>
  <p:notesSz cx="6858000" cy="9144000"/>
  <p:embeddedFontLst>
    <p:embeddedFont>
      <p:font typeface="Montserrat" panose="00000500000000000000" pitchFamily="2" charset="-18"/>
      <p:regular r:id="rId6"/>
      <p:bold r:id="rId7"/>
      <p:italic r:id="rId8"/>
      <p:boldItalic r:id="rId9"/>
    </p:embeddedFont>
    <p:embeddedFont>
      <p:font typeface="Play" panose="020B0604020202020204" charset="0"/>
      <p:regular r:id="rId10"/>
      <p:bold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5" roundtripDataSignature="AMtx7miKc22xfN5uoIIT5gUC7F4UQjhPu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5620"/>
    <p:restoredTop sz="94660"/>
  </p:normalViewPr>
  <p:slideViewPr>
    <p:cSldViewPr snapToGrid="0">
      <p:cViewPr varScale="1">
        <p:scale>
          <a:sx n="111" d="100"/>
          <a:sy n="111" d="100"/>
        </p:scale>
        <p:origin x="558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notesMaster" Target="notesMasters/notesMaster1.xml"/><Relationship Id="rId15" Type="http://customschemas.google.com/relationships/presentationmetadata" Target="metadata"/><Relationship Id="rId10" Type="http://schemas.openxmlformats.org/officeDocument/2006/relationships/font" Target="fonts/font5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"/>
          <p:cNvSpPr txBox="1">
            <a:spLocks noGrp="1"/>
          </p:cNvSpPr>
          <p:nvPr>
            <p:ph type="title"/>
          </p:nvPr>
        </p:nvSpPr>
        <p:spPr>
          <a:xfrm>
            <a:off x="402266" y="1928111"/>
            <a:ext cx="8986283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059"/>
              </a:buClr>
              <a:buSzPts val="3200"/>
              <a:buFont typeface="Montserrat"/>
              <a:buNone/>
              <a:defRPr sz="3200" b="1">
                <a:solidFill>
                  <a:srgbClr val="009059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5"/>
          <p:cNvSpPr txBox="1">
            <a:spLocks noGrp="1"/>
          </p:cNvSpPr>
          <p:nvPr>
            <p:ph type="body" idx="1"/>
          </p:nvPr>
        </p:nvSpPr>
        <p:spPr>
          <a:xfrm>
            <a:off x="401638" y="2732088"/>
            <a:ext cx="8029575" cy="447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9059"/>
              </a:buClr>
              <a:buSzPts val="2400"/>
              <a:buNone/>
              <a:defRPr sz="2400" b="1">
                <a:solidFill>
                  <a:srgbClr val="009059"/>
                </a:solidFill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9059"/>
              </a:buClr>
              <a:buSzPts val="2400"/>
              <a:buChar char="•"/>
              <a:defRPr sz="2400" b="1">
                <a:solidFill>
                  <a:srgbClr val="009059"/>
                </a:solidFill>
              </a:defRPr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9059"/>
              </a:buClr>
              <a:buSzPts val="2400"/>
              <a:buChar char="•"/>
              <a:defRPr sz="2400" b="1">
                <a:solidFill>
                  <a:srgbClr val="009059"/>
                </a:solidFill>
              </a:defRPr>
            </a:lvl3pPr>
            <a:lvl4pPr marL="1828800" lvl="3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9059"/>
              </a:buClr>
              <a:buSzPts val="2400"/>
              <a:buChar char="•"/>
              <a:defRPr sz="2400" b="1">
                <a:solidFill>
                  <a:srgbClr val="009059"/>
                </a:solidFill>
              </a:defRPr>
            </a:lvl4pPr>
            <a:lvl5pPr marL="2286000" lvl="4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9059"/>
              </a:buClr>
              <a:buSzPts val="2400"/>
              <a:buChar char="•"/>
              <a:defRPr sz="2400" b="1">
                <a:solidFill>
                  <a:srgbClr val="009059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" name="Google Shape;18;p5"/>
          <p:cNvSpPr txBox="1">
            <a:spLocks noGrp="1"/>
          </p:cNvSpPr>
          <p:nvPr>
            <p:ph type="body" idx="2"/>
          </p:nvPr>
        </p:nvSpPr>
        <p:spPr>
          <a:xfrm>
            <a:off x="401638" y="4529138"/>
            <a:ext cx="4946650" cy="361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F4761"/>
              </a:buClr>
              <a:buSzPts val="1600"/>
              <a:buNone/>
              <a:defRPr sz="1600" b="1">
                <a:solidFill>
                  <a:srgbClr val="0F476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9" name="Google Shape;19;p5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Slide">
  <p:cSld name="Main Slide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21;p6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6"/>
          <p:cNvSpPr txBox="1">
            <a:spLocks noGrp="1"/>
          </p:cNvSpPr>
          <p:nvPr>
            <p:ph type="title"/>
          </p:nvPr>
        </p:nvSpPr>
        <p:spPr>
          <a:xfrm>
            <a:off x="647700" y="800100"/>
            <a:ext cx="9687147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059"/>
              </a:buClr>
              <a:buSzPts val="2800"/>
              <a:buFont typeface="Montserrat"/>
              <a:buNone/>
              <a:defRPr sz="2800" b="1">
                <a:solidFill>
                  <a:srgbClr val="009059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6"/>
          <p:cNvSpPr txBox="1">
            <a:spLocks noGrp="1"/>
          </p:cNvSpPr>
          <p:nvPr>
            <p:ph type="body" idx="1"/>
          </p:nvPr>
        </p:nvSpPr>
        <p:spPr>
          <a:xfrm>
            <a:off x="647700" y="1524001"/>
            <a:ext cx="9687147" cy="3845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4761"/>
              </a:buClr>
              <a:buSzPts val="2400"/>
              <a:buChar char="•"/>
              <a:defRPr sz="2400">
                <a:solidFill>
                  <a:srgbClr val="0F476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F4761"/>
              </a:buClr>
              <a:buSzPts val="2000"/>
              <a:buChar char="•"/>
              <a:defRPr sz="2000">
                <a:solidFill>
                  <a:srgbClr val="0F476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F4761"/>
              </a:buClr>
              <a:buSzPts val="1800"/>
              <a:buChar char="•"/>
              <a:defRPr sz="1800">
                <a:solidFill>
                  <a:srgbClr val="0F476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F4761"/>
              </a:buClr>
              <a:buSzPts val="1600"/>
              <a:buChar char="•"/>
              <a:defRPr sz="1600">
                <a:solidFill>
                  <a:srgbClr val="0F476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F4761"/>
              </a:buClr>
              <a:buSzPts val="1600"/>
              <a:buChar char="•"/>
              <a:defRPr sz="1600">
                <a:solidFill>
                  <a:srgbClr val="0F476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4" name="Google Shape;24;p6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76048" y="-25135"/>
            <a:ext cx="1241352" cy="96043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25" name="Google Shape;25;p6"/>
          <p:cNvSpPr txBox="1">
            <a:spLocks noGrp="1"/>
          </p:cNvSpPr>
          <p:nvPr>
            <p:ph type="sldNum" idx="12"/>
          </p:nvPr>
        </p:nvSpPr>
        <p:spPr>
          <a:xfrm>
            <a:off x="11156457" y="259819"/>
            <a:ext cx="85513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marR="0" lvl="1" indent="0" algn="ctr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marR="0" lvl="2" indent="0" algn="ctr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marR="0" lvl="3" indent="0" algn="ctr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marR="0" lvl="4" indent="0" algn="ctr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marR="0" lvl="5" indent="0" algn="ctr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marR="0" lvl="6" indent="0" algn="ctr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marR="0" lvl="7" indent="0" algn="ctr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marR="0" lvl="8" indent="0" algn="ctr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losing">
  <p:cSld name="Closing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7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7"/>
          <p:cNvSpPr txBox="1">
            <a:spLocks noGrp="1"/>
          </p:cNvSpPr>
          <p:nvPr>
            <p:ph type="title"/>
          </p:nvPr>
        </p:nvSpPr>
        <p:spPr>
          <a:xfrm>
            <a:off x="402264" y="4416131"/>
            <a:ext cx="3149010" cy="6981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059"/>
              </a:buClr>
              <a:buSzPts val="2000"/>
              <a:buFont typeface="Montserrat"/>
              <a:buNone/>
              <a:defRPr sz="2000" b="0">
                <a:solidFill>
                  <a:srgbClr val="009059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+Content_2">
  <p:cSld name="Title+Content_2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Google Shape;30;p8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31;p8"/>
          <p:cNvSpPr txBox="1">
            <a:spLocks noGrp="1"/>
          </p:cNvSpPr>
          <p:nvPr>
            <p:ph type="title"/>
          </p:nvPr>
        </p:nvSpPr>
        <p:spPr>
          <a:xfrm>
            <a:off x="465666" y="1399381"/>
            <a:ext cx="10515600" cy="607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059"/>
              </a:buClr>
              <a:buSzPts val="3200"/>
              <a:buFont typeface="Montserrat"/>
              <a:buNone/>
              <a:defRPr sz="3200" b="1">
                <a:solidFill>
                  <a:srgbClr val="009059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32" name="Google Shape;32;p8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7524" y="5761040"/>
            <a:ext cx="1241352" cy="96043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33" name="Google Shape;33;p8"/>
          <p:cNvSpPr txBox="1">
            <a:spLocks noGrp="1"/>
          </p:cNvSpPr>
          <p:nvPr>
            <p:ph type="sldNum" idx="12"/>
          </p:nvPr>
        </p:nvSpPr>
        <p:spPr>
          <a:xfrm>
            <a:off x="342900" y="6058694"/>
            <a:ext cx="93133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marR="0" lvl="1" indent="0" algn="ctr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marR="0" lvl="2" indent="0" algn="ctr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marR="0" lvl="3" indent="0" algn="ctr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marR="0" lvl="4" indent="0" algn="ctr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marR="0" lvl="5" indent="0" algn="ctr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marR="0" lvl="6" indent="0" algn="ctr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marR="0" lvl="7" indent="0" algn="ctr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marR="0" lvl="8" indent="0" algn="ctr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body" idx="1"/>
          </p:nvPr>
        </p:nvSpPr>
        <p:spPr>
          <a:xfrm>
            <a:off x="457200" y="2197100"/>
            <a:ext cx="10515600" cy="34274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4761"/>
              </a:buClr>
              <a:buSzPts val="2800"/>
              <a:buChar char="•"/>
              <a:defRPr>
                <a:solidFill>
                  <a:srgbClr val="0F476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F4761"/>
              </a:buClr>
              <a:buSzPts val="2400"/>
              <a:buChar char="•"/>
              <a:defRPr>
                <a:solidFill>
                  <a:srgbClr val="0F476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F4761"/>
              </a:buClr>
              <a:buSzPts val="2000"/>
              <a:buChar char="•"/>
              <a:defRPr>
                <a:solidFill>
                  <a:srgbClr val="0F476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F4761"/>
              </a:buClr>
              <a:buSzPts val="1800"/>
              <a:buChar char="•"/>
              <a:defRPr>
                <a:solidFill>
                  <a:srgbClr val="0F476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F4761"/>
              </a:buClr>
              <a:buSzPts val="1800"/>
              <a:buChar char="•"/>
              <a:defRPr>
                <a:solidFill>
                  <a:srgbClr val="0F476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+Content_3">
  <p:cSld name="Title+Content_3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oogle Shape;36;p9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76048" y="-25135"/>
            <a:ext cx="1241352" cy="96043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37" name="Google Shape;37;p9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9"/>
          <p:cNvSpPr txBox="1">
            <a:spLocks noGrp="1"/>
          </p:cNvSpPr>
          <p:nvPr>
            <p:ph type="title"/>
          </p:nvPr>
        </p:nvSpPr>
        <p:spPr>
          <a:xfrm>
            <a:off x="2721313" y="326200"/>
            <a:ext cx="6749374" cy="570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059"/>
              </a:buClr>
              <a:buSzPts val="3200"/>
              <a:buFont typeface="Montserrat"/>
              <a:buNone/>
              <a:defRPr sz="3200" b="1">
                <a:solidFill>
                  <a:srgbClr val="009059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sldNum" idx="12"/>
          </p:nvPr>
        </p:nvSpPr>
        <p:spPr>
          <a:xfrm>
            <a:off x="11222074" y="240769"/>
            <a:ext cx="7493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marR="0" lvl="1" indent="0" algn="ctr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marR="0" lvl="2" indent="0" algn="ctr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marR="0" lvl="3" indent="0" algn="ctr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marR="0" lvl="4" indent="0" algn="ctr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marR="0" lvl="5" indent="0" algn="ctr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marR="0" lvl="6" indent="0" algn="ctr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marR="0" lvl="7" indent="0" algn="ctr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marR="0" lvl="8" indent="0" algn="ctr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body" idx="1"/>
          </p:nvPr>
        </p:nvSpPr>
        <p:spPr>
          <a:xfrm>
            <a:off x="584200" y="1400175"/>
            <a:ext cx="10991850" cy="4592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4761"/>
              </a:buClr>
              <a:buSzPts val="2800"/>
              <a:buChar char="•"/>
              <a:defRPr sz="2800">
                <a:solidFill>
                  <a:srgbClr val="0F476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F4761"/>
              </a:buClr>
              <a:buSzPts val="2400"/>
              <a:buChar char="•"/>
              <a:defRPr sz="2400">
                <a:solidFill>
                  <a:srgbClr val="0F476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F4761"/>
              </a:buClr>
              <a:buSzPts val="2000"/>
              <a:buChar char="•"/>
              <a:defRPr sz="2000">
                <a:solidFill>
                  <a:srgbClr val="0F476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F4761"/>
              </a:buClr>
              <a:buSzPts val="1800"/>
              <a:buChar char="•"/>
              <a:defRPr sz="1800">
                <a:solidFill>
                  <a:srgbClr val="0F476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F4761"/>
              </a:buClr>
              <a:buSzPts val="1800"/>
              <a:buChar char="•"/>
              <a:defRPr sz="1800">
                <a:solidFill>
                  <a:srgbClr val="0F476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sign_4">
  <p:cSld name="Design_4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10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10"/>
          <p:cNvSpPr/>
          <p:nvPr/>
        </p:nvSpPr>
        <p:spPr>
          <a:xfrm>
            <a:off x="11613931" y="-1"/>
            <a:ext cx="578069" cy="3949701"/>
          </a:xfrm>
          <a:prstGeom prst="rect">
            <a:avLst/>
          </a:prstGeom>
          <a:solidFill>
            <a:schemeClr val="lt1"/>
          </a:solidFill>
          <a:ln w="1905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" name="Google Shape;44;p10"/>
          <p:cNvSpPr txBox="1">
            <a:spLocks noGrp="1"/>
          </p:cNvSpPr>
          <p:nvPr>
            <p:ph type="title"/>
          </p:nvPr>
        </p:nvSpPr>
        <p:spPr>
          <a:xfrm>
            <a:off x="1355024" y="191415"/>
            <a:ext cx="6604000" cy="5941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059"/>
              </a:buClr>
              <a:buSzPts val="2400"/>
              <a:buFont typeface="Montserrat"/>
              <a:buNone/>
              <a:defRPr sz="2400" b="1" i="0">
                <a:solidFill>
                  <a:srgbClr val="009059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45" name="Google Shape;45;p10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08116" y="42532"/>
            <a:ext cx="1241352" cy="96043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46" name="Google Shape;46;p10"/>
          <p:cNvSpPr txBox="1">
            <a:spLocks noGrp="1"/>
          </p:cNvSpPr>
          <p:nvPr>
            <p:ph type="sldNum" idx="12"/>
          </p:nvPr>
        </p:nvSpPr>
        <p:spPr>
          <a:xfrm>
            <a:off x="11146059" y="308436"/>
            <a:ext cx="75690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marR="0" lvl="1" indent="0" algn="ctr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marR="0" lvl="2" indent="0" algn="ctr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marR="0" lvl="3" indent="0" algn="ctr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marR="0" lvl="4" indent="0" algn="ctr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marR="0" lvl="5" indent="0" algn="ctr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marR="0" lvl="6" indent="0" algn="ctr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marR="0" lvl="7" indent="0" algn="ctr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marR="0" lvl="8" indent="0" algn="ctr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47" name="Google Shape;47;p10"/>
          <p:cNvSpPr txBox="1">
            <a:spLocks noGrp="1"/>
          </p:cNvSpPr>
          <p:nvPr>
            <p:ph type="body" idx="1"/>
          </p:nvPr>
        </p:nvSpPr>
        <p:spPr>
          <a:xfrm>
            <a:off x="4423144" y="1275908"/>
            <a:ext cx="5571756" cy="40722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4761"/>
              </a:buClr>
              <a:buSzPts val="2400"/>
              <a:buChar char="•"/>
              <a:defRPr sz="2400">
                <a:solidFill>
                  <a:srgbClr val="0F476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F4761"/>
              </a:buClr>
              <a:buSzPts val="2000"/>
              <a:buChar char="•"/>
              <a:defRPr sz="2000">
                <a:solidFill>
                  <a:srgbClr val="0F476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F4761"/>
              </a:buClr>
              <a:buSzPts val="1800"/>
              <a:buChar char="•"/>
              <a:defRPr sz="1800">
                <a:solidFill>
                  <a:srgbClr val="0F476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F4761"/>
              </a:buClr>
              <a:buSzPts val="1600"/>
              <a:buChar char="•"/>
              <a:defRPr sz="1600">
                <a:solidFill>
                  <a:srgbClr val="0F476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F4761"/>
              </a:buClr>
              <a:buSzPts val="1600"/>
              <a:buChar char="•"/>
              <a:defRPr sz="1600">
                <a:solidFill>
                  <a:srgbClr val="0F476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10"/>
          <p:cNvSpPr>
            <a:spLocks noGrp="1"/>
          </p:cNvSpPr>
          <p:nvPr>
            <p:ph type="pic" idx="2"/>
          </p:nvPr>
        </p:nvSpPr>
        <p:spPr>
          <a:xfrm>
            <a:off x="350837" y="1275907"/>
            <a:ext cx="3880921" cy="4072270"/>
          </a:xfrm>
          <a:prstGeom prst="rect">
            <a:avLst/>
          </a:prstGeom>
          <a:noFill/>
          <a:ln>
            <a:noFill/>
          </a:ln>
        </p:spPr>
      </p:sp>
      <p:sp>
        <p:nvSpPr>
          <p:cNvPr id="49" name="Google Shape;49;p10"/>
          <p:cNvSpPr txBox="1">
            <a:spLocks noGrp="1"/>
          </p:cNvSpPr>
          <p:nvPr>
            <p:ph type="body" idx="3"/>
          </p:nvPr>
        </p:nvSpPr>
        <p:spPr>
          <a:xfrm>
            <a:off x="350838" y="5475288"/>
            <a:ext cx="3881437" cy="36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4761"/>
              </a:buClr>
              <a:buSzPts val="1600"/>
              <a:buNone/>
              <a:defRPr sz="1600">
                <a:solidFill>
                  <a:srgbClr val="0F4761"/>
                </a:solidFill>
              </a:defRPr>
            </a:lvl1pPr>
            <a:lvl2pPr marL="914400" lvl="1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F4761"/>
              </a:buClr>
              <a:buSzPts val="1600"/>
              <a:buChar char="•"/>
              <a:defRPr sz="1600">
                <a:solidFill>
                  <a:srgbClr val="0F4761"/>
                </a:solidFill>
              </a:defRPr>
            </a:lvl2pPr>
            <a:lvl3pPr marL="1371600" lvl="2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F4761"/>
              </a:buClr>
              <a:buSzPts val="1400"/>
              <a:buChar char="•"/>
              <a:defRPr sz="1400">
                <a:solidFill>
                  <a:srgbClr val="0F4761"/>
                </a:solidFill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F4761"/>
              </a:buClr>
              <a:buSzPts val="1200"/>
              <a:buChar char="•"/>
              <a:defRPr sz="1200">
                <a:solidFill>
                  <a:srgbClr val="0F4761"/>
                </a:solidFill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F4761"/>
              </a:buClr>
              <a:buSzPts val="1200"/>
              <a:buChar char="•"/>
              <a:defRPr sz="1200">
                <a:solidFill>
                  <a:srgbClr val="0F476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sign_6">
  <p:cSld name="Design_6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Google Shape;51;p11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11"/>
          <p:cNvSpPr txBox="1">
            <a:spLocks noGrp="1"/>
          </p:cNvSpPr>
          <p:nvPr>
            <p:ph type="title"/>
          </p:nvPr>
        </p:nvSpPr>
        <p:spPr>
          <a:xfrm>
            <a:off x="1746250" y="186992"/>
            <a:ext cx="8699500" cy="815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7E61"/>
              </a:buClr>
              <a:buSzPts val="3200"/>
              <a:buFont typeface="Montserrat"/>
              <a:buNone/>
              <a:defRPr sz="3200" b="1">
                <a:solidFill>
                  <a:srgbClr val="2C7E6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53" name="Google Shape;53;p11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08116" y="42532"/>
            <a:ext cx="1241352" cy="96043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54" name="Google Shape;54;p11"/>
          <p:cNvSpPr txBox="1">
            <a:spLocks noGrp="1"/>
          </p:cNvSpPr>
          <p:nvPr>
            <p:ph type="sldNum" idx="12"/>
          </p:nvPr>
        </p:nvSpPr>
        <p:spPr>
          <a:xfrm>
            <a:off x="11147841" y="340186"/>
            <a:ext cx="761901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marR="0" lvl="1" indent="0" algn="ctr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marR="0" lvl="2" indent="0" algn="ctr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marR="0" lvl="3" indent="0" algn="ctr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marR="0" lvl="4" indent="0" algn="ctr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marR="0" lvl="5" indent="0" algn="ctr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marR="0" lvl="6" indent="0" algn="ctr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marR="0" lvl="7" indent="0" algn="ctr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marR="0" lvl="8" indent="0" algn="ctr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55" name="Google Shape;55;p11"/>
          <p:cNvSpPr>
            <a:spLocks noGrp="1"/>
          </p:cNvSpPr>
          <p:nvPr>
            <p:ph type="pic" idx="2"/>
          </p:nvPr>
        </p:nvSpPr>
        <p:spPr>
          <a:xfrm>
            <a:off x="1168400" y="1251392"/>
            <a:ext cx="3073400" cy="180015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6" name="Google Shape;56;p11"/>
          <p:cNvSpPr>
            <a:spLocks noGrp="1"/>
          </p:cNvSpPr>
          <p:nvPr>
            <p:ph type="pic" idx="3"/>
          </p:nvPr>
        </p:nvSpPr>
        <p:spPr>
          <a:xfrm>
            <a:off x="4588934" y="1251392"/>
            <a:ext cx="3073400" cy="180015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" name="Google Shape;57;p11"/>
          <p:cNvSpPr>
            <a:spLocks noGrp="1"/>
          </p:cNvSpPr>
          <p:nvPr>
            <p:ph type="pic" idx="4"/>
          </p:nvPr>
        </p:nvSpPr>
        <p:spPr>
          <a:xfrm>
            <a:off x="8001000" y="1251392"/>
            <a:ext cx="3073400" cy="1800152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" name="Google Shape;58;p11"/>
          <p:cNvSpPr txBox="1">
            <a:spLocks noGrp="1"/>
          </p:cNvSpPr>
          <p:nvPr>
            <p:ph type="body" idx="1"/>
          </p:nvPr>
        </p:nvSpPr>
        <p:spPr>
          <a:xfrm>
            <a:off x="7934325" y="3108456"/>
            <a:ext cx="3206750" cy="2904995"/>
          </a:xfrm>
          <a:prstGeom prst="rect">
            <a:avLst/>
          </a:prstGeom>
          <a:solidFill>
            <a:srgbClr val="FFFFFF">
              <a:alpha val="10196"/>
            </a:srgbClr>
          </a:solidFill>
          <a:ln w="9525" cap="flat" cmpd="sng">
            <a:solidFill>
              <a:srgbClr val="4D889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2400"/>
              <a:buChar char="•"/>
              <a:defRPr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2000"/>
              <a:buChar char="•"/>
              <a:defRPr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1800"/>
              <a:buChar char="•"/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1600"/>
              <a:buChar char="•"/>
              <a:defRPr sz="1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1600"/>
              <a:buChar char="•"/>
              <a:defRPr sz="1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9" name="Google Shape;59;p11"/>
          <p:cNvSpPr txBox="1">
            <a:spLocks noGrp="1"/>
          </p:cNvSpPr>
          <p:nvPr>
            <p:ph type="body" idx="5"/>
          </p:nvPr>
        </p:nvSpPr>
        <p:spPr>
          <a:xfrm>
            <a:off x="4530724" y="3115733"/>
            <a:ext cx="3181351" cy="2897719"/>
          </a:xfrm>
          <a:prstGeom prst="rect">
            <a:avLst/>
          </a:prstGeom>
          <a:solidFill>
            <a:srgbClr val="FFFFFF">
              <a:alpha val="10196"/>
            </a:srgbClr>
          </a:solidFill>
          <a:ln w="9525" cap="flat" cmpd="sng">
            <a:solidFill>
              <a:srgbClr val="4D889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2400"/>
              <a:buChar char="•"/>
              <a:defRPr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2000"/>
              <a:buChar char="•"/>
              <a:defRPr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1800"/>
              <a:buChar char="•"/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1600"/>
              <a:buChar char="•"/>
              <a:defRPr sz="1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1600"/>
              <a:buChar char="•"/>
              <a:defRPr sz="1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body" idx="6"/>
          </p:nvPr>
        </p:nvSpPr>
        <p:spPr>
          <a:xfrm>
            <a:off x="1114424" y="3108456"/>
            <a:ext cx="3181351" cy="2904996"/>
          </a:xfrm>
          <a:prstGeom prst="rect">
            <a:avLst/>
          </a:prstGeom>
          <a:solidFill>
            <a:srgbClr val="FFFFFF">
              <a:alpha val="10196"/>
            </a:srgbClr>
          </a:solidFill>
          <a:ln w="9525" cap="flat" cmpd="sng">
            <a:solidFill>
              <a:srgbClr val="4D889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2400"/>
              <a:buChar char="•"/>
              <a:defRPr sz="24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2000"/>
              <a:buChar char="•"/>
              <a:defRPr sz="2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1800"/>
              <a:buChar char="•"/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1600"/>
              <a:buChar char="•"/>
              <a:defRPr sz="1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1600"/>
              <a:buChar char="•"/>
              <a:defRPr sz="1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Divider">
  <p:cSld name="Section Divider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2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2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76048" y="-25135"/>
            <a:ext cx="1241352" cy="96043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64" name="Google Shape;64;p12"/>
          <p:cNvSpPr txBox="1">
            <a:spLocks noGrp="1"/>
          </p:cNvSpPr>
          <p:nvPr>
            <p:ph type="title"/>
          </p:nvPr>
        </p:nvSpPr>
        <p:spPr>
          <a:xfrm>
            <a:off x="838200" y="3078564"/>
            <a:ext cx="10515600" cy="700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Montserrat"/>
              <a:buNone/>
              <a:defRPr sz="32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2"/>
          <p:cNvSpPr txBox="1">
            <a:spLocks noGrp="1"/>
          </p:cNvSpPr>
          <p:nvPr>
            <p:ph type="sldNum" idx="12"/>
          </p:nvPr>
        </p:nvSpPr>
        <p:spPr>
          <a:xfrm>
            <a:off x="11191801" y="234419"/>
            <a:ext cx="73364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marR="0" lvl="1" indent="0" algn="ctr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marR="0" lvl="2" indent="0" algn="ctr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marR="0" lvl="3" indent="0" algn="ctr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marR="0" lvl="4" indent="0" algn="ctr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marR="0" lvl="5" indent="0" algn="ctr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marR="0" lvl="6" indent="0" algn="ctr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marR="0" lvl="7" indent="0" algn="ctr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marR="0" lvl="8" indent="0" algn="ctr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sign_1">
  <p:cSld name="Design_1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3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3"/>
          <p:cNvSpPr txBox="1">
            <a:spLocks noGrp="1"/>
          </p:cNvSpPr>
          <p:nvPr>
            <p:ph type="title"/>
          </p:nvPr>
        </p:nvSpPr>
        <p:spPr>
          <a:xfrm>
            <a:off x="3606800" y="1130300"/>
            <a:ext cx="8267700" cy="11449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Montserrat"/>
              <a:buNone/>
              <a:defRPr sz="36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69" name="Google Shape;69;p13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50648" y="5876132"/>
            <a:ext cx="1241352" cy="96043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70" name="Google Shape;70;p13"/>
          <p:cNvSpPr txBox="1">
            <a:spLocks noGrp="1"/>
          </p:cNvSpPr>
          <p:nvPr>
            <p:ph type="sldNum" idx="12"/>
          </p:nvPr>
        </p:nvSpPr>
        <p:spPr>
          <a:xfrm>
            <a:off x="11112500" y="6159499"/>
            <a:ext cx="914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marR="0" lvl="1" indent="0" algn="ctr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marR="0" lvl="2" indent="0" algn="ctr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marR="0" lvl="3" indent="0" algn="ctr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marR="0" lvl="4" indent="0" algn="ctr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marR="0" lvl="5" indent="0" algn="ctr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marR="0" lvl="6" indent="0" algn="ctr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marR="0" lvl="7" indent="0" algn="ctr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marR="0" lvl="8" indent="0" algn="ctr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body" idx="1"/>
          </p:nvPr>
        </p:nvSpPr>
        <p:spPr>
          <a:xfrm>
            <a:off x="3606800" y="3044430"/>
            <a:ext cx="3327400" cy="26832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4761"/>
              </a:buClr>
              <a:buSzPts val="2400"/>
              <a:buNone/>
              <a:defRPr sz="2400">
                <a:solidFill>
                  <a:srgbClr val="0F476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2" name="Google Shape;72;p13"/>
          <p:cNvSpPr txBox="1">
            <a:spLocks noGrp="1"/>
          </p:cNvSpPr>
          <p:nvPr>
            <p:ph type="body" idx="2"/>
          </p:nvPr>
        </p:nvSpPr>
        <p:spPr>
          <a:xfrm>
            <a:off x="7740650" y="3044430"/>
            <a:ext cx="3327400" cy="2683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F4761"/>
              </a:buClr>
              <a:buSzPts val="2400"/>
              <a:buNone/>
              <a:defRPr sz="2400">
                <a:solidFill>
                  <a:srgbClr val="0F476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sign_2">
  <p:cSld name="Design_2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4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40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4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53233" y="0"/>
            <a:ext cx="1138767" cy="88106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76" name="Google Shape;76;p14"/>
          <p:cNvSpPr txBox="1">
            <a:spLocks noGrp="1"/>
          </p:cNvSpPr>
          <p:nvPr>
            <p:ph type="title"/>
          </p:nvPr>
        </p:nvSpPr>
        <p:spPr>
          <a:xfrm>
            <a:off x="1497419" y="175128"/>
            <a:ext cx="5413744" cy="5599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4761"/>
              </a:buClr>
              <a:buSzPts val="2400"/>
              <a:buFont typeface="Montserrat"/>
              <a:buNone/>
              <a:defRPr sz="2400" b="1">
                <a:solidFill>
                  <a:srgbClr val="0F476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4"/>
          <p:cNvSpPr txBox="1">
            <a:spLocks noGrp="1"/>
          </p:cNvSpPr>
          <p:nvPr>
            <p:ph type="body" idx="1"/>
          </p:nvPr>
        </p:nvSpPr>
        <p:spPr>
          <a:xfrm>
            <a:off x="957263" y="1616150"/>
            <a:ext cx="5400675" cy="3678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sz="1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sz="14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8" name="Google Shape;78;p14"/>
          <p:cNvSpPr txBox="1">
            <a:spLocks noGrp="1"/>
          </p:cNvSpPr>
          <p:nvPr>
            <p:ph type="sldNum" idx="12"/>
          </p:nvPr>
        </p:nvSpPr>
        <p:spPr>
          <a:xfrm>
            <a:off x="11167532" y="213053"/>
            <a:ext cx="8466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lvl="1" indent="0" algn="ctr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lvl="2" indent="0" algn="ctr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lvl="3" indent="0" algn="ctr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lvl="4" indent="0" algn="ctr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lvl="5" indent="0" algn="ctr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lvl="6" indent="0" algn="ctr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lvl="7" indent="0" algn="ctr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lvl="8" indent="0" algn="ctr">
              <a:spcBef>
                <a:spcPts val="0"/>
              </a:spcBef>
              <a:buNone/>
              <a:defRPr sz="24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sign_5">
  <p:cSld name="Design_5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15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5"/>
          <p:cNvSpPr>
            <a:spLocks noGrp="1"/>
          </p:cNvSpPr>
          <p:nvPr>
            <p:ph type="title"/>
          </p:nvPr>
        </p:nvSpPr>
        <p:spPr>
          <a:xfrm>
            <a:off x="411370" y="1876362"/>
            <a:ext cx="10129381" cy="672571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157"/>
              </a:srgbClr>
            </a:outerShdw>
          </a:effectLst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4761"/>
              </a:buClr>
              <a:buSzPts val="3200"/>
              <a:buFont typeface="Montserrat"/>
              <a:buNone/>
              <a:defRPr sz="3200" b="1">
                <a:solidFill>
                  <a:srgbClr val="0F476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82" name="Google Shape;82;p15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50648" y="5898876"/>
            <a:ext cx="1203252" cy="93095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83" name="Google Shape;83;p15"/>
          <p:cNvSpPr txBox="1">
            <a:spLocks noGrp="1"/>
          </p:cNvSpPr>
          <p:nvPr>
            <p:ph type="sldNum" idx="12"/>
          </p:nvPr>
        </p:nvSpPr>
        <p:spPr>
          <a:xfrm>
            <a:off x="11131057" y="6154352"/>
            <a:ext cx="85513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marR="0" lvl="1" indent="0" algn="ctr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marR="0" lvl="2" indent="0" algn="ctr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marR="0" lvl="3" indent="0" algn="ctr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marR="0" lvl="4" indent="0" algn="ctr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marR="0" lvl="5" indent="0" algn="ctr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marR="0" lvl="6" indent="0" algn="ctr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marR="0" lvl="7" indent="0" algn="ctr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marR="0" lvl="8" indent="0" algn="ctr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84" name="Google Shape;84;p15"/>
          <p:cNvSpPr>
            <a:spLocks noGrp="1"/>
          </p:cNvSpPr>
          <p:nvPr>
            <p:ph type="body" idx="1"/>
          </p:nvPr>
        </p:nvSpPr>
        <p:spPr>
          <a:xfrm>
            <a:off x="411370" y="2799709"/>
            <a:ext cx="2748044" cy="3022600"/>
          </a:xfrm>
          <a:prstGeom prst="roundRect">
            <a:avLst>
              <a:gd name="adj" fmla="val 7424"/>
            </a:avLst>
          </a:prstGeom>
          <a:solidFill>
            <a:srgbClr val="0A445A"/>
          </a:solidFill>
          <a:ln>
            <a:noFill/>
          </a:ln>
          <a:effectLst>
            <a:outerShdw blurRad="44450" dist="27940" dir="5400000" algn="ctr">
              <a:srgbClr val="000000">
                <a:alpha val="32157"/>
              </a:srgbClr>
            </a:outerShdw>
          </a:effectLst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Char char="•"/>
              <a:defRPr sz="18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Char char="•"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Char char="•"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15"/>
          <p:cNvSpPr>
            <a:spLocks noGrp="1"/>
          </p:cNvSpPr>
          <p:nvPr>
            <p:ph type="body" idx="2"/>
          </p:nvPr>
        </p:nvSpPr>
        <p:spPr>
          <a:xfrm>
            <a:off x="3285435" y="2799708"/>
            <a:ext cx="2748044" cy="3032901"/>
          </a:xfrm>
          <a:prstGeom prst="roundRect">
            <a:avLst>
              <a:gd name="adj" fmla="val 8810"/>
            </a:avLst>
          </a:prstGeom>
          <a:solidFill>
            <a:srgbClr val="005C6C"/>
          </a:solidFill>
          <a:ln>
            <a:noFill/>
          </a:ln>
          <a:effectLst>
            <a:outerShdw blurRad="44450" dist="27940" dir="5400000" algn="ctr">
              <a:srgbClr val="000000">
                <a:alpha val="32157"/>
              </a:srgbClr>
            </a:outerShdw>
          </a:effectLst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Char char="•"/>
              <a:defRPr sz="18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Char char="•"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Char char="•"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6" name="Google Shape;86;p15"/>
          <p:cNvSpPr>
            <a:spLocks noGrp="1"/>
          </p:cNvSpPr>
          <p:nvPr>
            <p:ph type="body" idx="3"/>
          </p:nvPr>
        </p:nvSpPr>
        <p:spPr>
          <a:xfrm>
            <a:off x="6159500" y="2789407"/>
            <a:ext cx="2748044" cy="3032902"/>
          </a:xfrm>
          <a:prstGeom prst="roundRect">
            <a:avLst>
              <a:gd name="adj" fmla="val 8348"/>
            </a:avLst>
          </a:prstGeom>
          <a:solidFill>
            <a:srgbClr val="006968"/>
          </a:solidFill>
          <a:ln>
            <a:noFill/>
          </a:ln>
          <a:effectLst>
            <a:outerShdw blurRad="44450" dist="27940" dir="5400000" algn="ctr">
              <a:srgbClr val="000000">
                <a:alpha val="32157"/>
              </a:srgbClr>
            </a:outerShdw>
          </a:effectLst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Char char="•"/>
              <a:defRPr sz="18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Char char="•"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Char char="•"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5"/>
          <p:cNvSpPr>
            <a:spLocks noGrp="1"/>
          </p:cNvSpPr>
          <p:nvPr>
            <p:ph type="body" idx="4"/>
          </p:nvPr>
        </p:nvSpPr>
        <p:spPr>
          <a:xfrm>
            <a:off x="9033565" y="2799706"/>
            <a:ext cx="2748044" cy="3032903"/>
          </a:xfrm>
          <a:prstGeom prst="roundRect">
            <a:avLst>
              <a:gd name="adj" fmla="val 8348"/>
            </a:avLst>
          </a:prstGeom>
          <a:solidFill>
            <a:srgbClr val="007B61"/>
          </a:solidFill>
          <a:ln>
            <a:noFill/>
          </a:ln>
          <a:effectLst>
            <a:outerShdw blurRad="44450" dist="27940" dir="5400000" algn="ctr">
              <a:srgbClr val="000000">
                <a:alpha val="32157"/>
              </a:srgbClr>
            </a:outerShdw>
          </a:effectLst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Char char="•"/>
              <a:defRPr sz="18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Char char="•"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Char char="•"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6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2226" y="-12502"/>
            <a:ext cx="12214226" cy="6870502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6"/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469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sz="2400" b="1"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91" name="Google Shape;91;p16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94374" y="5840412"/>
            <a:ext cx="1203252" cy="930957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92" name="Google Shape;92;p16"/>
          <p:cNvSpPr>
            <a:spLocks noGrp="1"/>
          </p:cNvSpPr>
          <p:nvPr>
            <p:ph type="body" idx="1"/>
          </p:nvPr>
        </p:nvSpPr>
        <p:spPr>
          <a:xfrm>
            <a:off x="838200" y="1200151"/>
            <a:ext cx="3329172" cy="4545049"/>
          </a:xfrm>
          <a:prstGeom prst="roundRect">
            <a:avLst>
              <a:gd name="adj" fmla="val 5830"/>
            </a:avLst>
          </a:prstGeom>
          <a:solidFill>
            <a:srgbClr val="0A445A">
              <a:alpha val="80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157"/>
              </a:srgbClr>
            </a:outerShdw>
          </a:effectLst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Char char="•"/>
              <a:defRPr sz="18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Char char="•"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Char char="•"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3" name="Google Shape;93;p16"/>
          <p:cNvSpPr txBox="1">
            <a:spLocks noGrp="1"/>
          </p:cNvSpPr>
          <p:nvPr>
            <p:ph type="sldNum" idx="12"/>
          </p:nvPr>
        </p:nvSpPr>
        <p:spPr>
          <a:xfrm>
            <a:off x="5720291" y="6127749"/>
            <a:ext cx="70696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marR="0" lvl="1" indent="0" algn="ctr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marR="0" lvl="2" indent="0" algn="ctr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marR="0" lvl="3" indent="0" algn="ctr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marR="0" lvl="4" indent="0" algn="ctr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marR="0" lvl="5" indent="0" algn="ctr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marR="0" lvl="6" indent="0" algn="ctr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marR="0" lvl="7" indent="0" algn="ctr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marR="0" lvl="8" indent="0" algn="ctr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94" name="Google Shape;94;p16"/>
          <p:cNvSpPr>
            <a:spLocks noGrp="1"/>
          </p:cNvSpPr>
          <p:nvPr>
            <p:ph type="body" idx="2"/>
          </p:nvPr>
        </p:nvSpPr>
        <p:spPr>
          <a:xfrm>
            <a:off x="4403724" y="1207181"/>
            <a:ext cx="3340100" cy="4546600"/>
          </a:xfrm>
          <a:prstGeom prst="roundRect">
            <a:avLst>
              <a:gd name="adj" fmla="val 7161"/>
            </a:avLst>
          </a:prstGeom>
          <a:solidFill>
            <a:srgbClr val="046970">
              <a:alpha val="80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157"/>
              </a:srgbClr>
            </a:outerShdw>
          </a:effectLst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Char char="•"/>
              <a:defRPr sz="18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Char char="•"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Char char="•"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5" name="Google Shape;95;p16"/>
          <p:cNvSpPr>
            <a:spLocks noGrp="1"/>
          </p:cNvSpPr>
          <p:nvPr>
            <p:ph type="body" idx="3"/>
          </p:nvPr>
        </p:nvSpPr>
        <p:spPr>
          <a:xfrm>
            <a:off x="8013922" y="1200150"/>
            <a:ext cx="3340100" cy="4545050"/>
          </a:xfrm>
          <a:prstGeom prst="roundRect">
            <a:avLst>
              <a:gd name="adj" fmla="val 7922"/>
            </a:avLst>
          </a:prstGeom>
          <a:solidFill>
            <a:srgbClr val="00865C">
              <a:alpha val="80000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157"/>
              </a:srgbClr>
            </a:outerShdw>
          </a:effectLst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Char char="•"/>
              <a:defRPr sz="18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Char char="•"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Char char="•"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sign_3">
  <p:cSld name="Design_3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7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7"/>
          <p:cNvSpPr txBox="1">
            <a:spLocks noGrp="1"/>
          </p:cNvSpPr>
          <p:nvPr>
            <p:ph type="title"/>
          </p:nvPr>
        </p:nvSpPr>
        <p:spPr>
          <a:xfrm>
            <a:off x="828875" y="2080432"/>
            <a:ext cx="8858693" cy="675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F4761"/>
              </a:buClr>
              <a:buSzPts val="2800"/>
              <a:buFont typeface="Montserrat"/>
              <a:buNone/>
              <a:defRPr sz="2800" b="1">
                <a:solidFill>
                  <a:srgbClr val="0F476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99" name="Google Shape;99;p17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08116" y="42532"/>
            <a:ext cx="1241352" cy="96043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00" name="Google Shape;100;p17"/>
          <p:cNvSpPr txBox="1">
            <a:spLocks noGrp="1"/>
          </p:cNvSpPr>
          <p:nvPr>
            <p:ph type="sldNum" idx="12"/>
          </p:nvPr>
        </p:nvSpPr>
        <p:spPr>
          <a:xfrm>
            <a:off x="11166694" y="340186"/>
            <a:ext cx="72419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marR="0" lvl="1" indent="0" algn="ctr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marR="0" lvl="2" indent="0" algn="ctr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marR="0" lvl="3" indent="0" algn="ctr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marR="0" lvl="4" indent="0" algn="ctr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marR="0" lvl="5" indent="0" algn="ctr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marR="0" lvl="6" indent="0" algn="ctr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marR="0" lvl="7" indent="0" algn="ctr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marR="0" lvl="8" indent="0" algn="ctr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01" name="Google Shape;101;p17"/>
          <p:cNvSpPr>
            <a:spLocks noGrp="1"/>
          </p:cNvSpPr>
          <p:nvPr>
            <p:ph type="body" idx="1"/>
          </p:nvPr>
        </p:nvSpPr>
        <p:spPr>
          <a:xfrm>
            <a:off x="8144079" y="3060701"/>
            <a:ext cx="3489125" cy="2646362"/>
          </a:xfrm>
          <a:prstGeom prst="roundRect">
            <a:avLst>
              <a:gd name="adj" fmla="val 10267"/>
            </a:avLst>
          </a:prstGeom>
          <a:solidFill>
            <a:srgbClr val="007B61"/>
          </a:solidFill>
          <a:ln>
            <a:noFill/>
          </a:ln>
          <a:effectLst>
            <a:outerShdw blurRad="44450" dist="27940" dir="5400000" algn="ctr">
              <a:srgbClr val="000000">
                <a:alpha val="32157"/>
              </a:srgbClr>
            </a:outerShdw>
          </a:effectLst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Char char="•"/>
              <a:defRPr sz="18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2" name="Google Shape;102;p17"/>
          <p:cNvSpPr>
            <a:spLocks noGrp="1"/>
          </p:cNvSpPr>
          <p:nvPr>
            <p:ph type="body" idx="2"/>
          </p:nvPr>
        </p:nvSpPr>
        <p:spPr>
          <a:xfrm>
            <a:off x="828875" y="3060700"/>
            <a:ext cx="3489124" cy="2646362"/>
          </a:xfrm>
          <a:prstGeom prst="roundRect">
            <a:avLst>
              <a:gd name="adj" fmla="val 11806"/>
            </a:avLst>
          </a:prstGeom>
          <a:solidFill>
            <a:srgbClr val="005C6C"/>
          </a:solidFill>
          <a:ln>
            <a:noFill/>
          </a:ln>
          <a:effectLst>
            <a:outerShdw blurRad="44450" dist="27940" dir="5400000" algn="ctr">
              <a:srgbClr val="000000">
                <a:alpha val="32157"/>
              </a:srgbClr>
            </a:outerShdw>
          </a:effectLst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Char char="•"/>
              <a:defRPr sz="18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3" name="Google Shape;103;p17"/>
          <p:cNvSpPr>
            <a:spLocks noGrp="1"/>
          </p:cNvSpPr>
          <p:nvPr>
            <p:ph type="body" idx="3"/>
          </p:nvPr>
        </p:nvSpPr>
        <p:spPr>
          <a:xfrm>
            <a:off x="4486477" y="3060700"/>
            <a:ext cx="3489124" cy="2646362"/>
          </a:xfrm>
          <a:prstGeom prst="roundRect">
            <a:avLst>
              <a:gd name="adj" fmla="val 10016"/>
            </a:avLst>
          </a:prstGeom>
          <a:solidFill>
            <a:srgbClr val="006968"/>
          </a:solidFill>
          <a:ln>
            <a:noFill/>
          </a:ln>
          <a:effectLst>
            <a:outerShdw blurRad="44450" dist="27940" dir="5400000" algn="ctr">
              <a:srgbClr val="000000">
                <a:alpha val="32157"/>
              </a:srgbClr>
            </a:outerShdw>
          </a:effectLst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Char char="•"/>
              <a:defRPr sz="18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Custom Layout">
  <p:cSld name="2_Custom Layout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18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51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18"/>
          <p:cNvSpPr>
            <a:spLocks noGrp="1"/>
          </p:cNvSpPr>
          <p:nvPr>
            <p:ph type="body" idx="1"/>
          </p:nvPr>
        </p:nvSpPr>
        <p:spPr>
          <a:xfrm>
            <a:off x="6197598" y="1372393"/>
            <a:ext cx="5308602" cy="4487863"/>
          </a:xfrm>
          <a:prstGeom prst="roundRect">
            <a:avLst>
              <a:gd name="adj" fmla="val 3550"/>
            </a:avLst>
          </a:prstGeom>
          <a:solidFill>
            <a:srgbClr val="00865C"/>
          </a:solidFill>
          <a:ln>
            <a:noFill/>
          </a:ln>
          <a:effectLst>
            <a:outerShdw blurRad="44450" dist="27940" dir="5400000" algn="ctr">
              <a:srgbClr val="000000">
                <a:alpha val="32157"/>
              </a:srgbClr>
            </a:outerShdw>
          </a:effectLst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Char char="•"/>
              <a:defRPr sz="18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8" name="Google Shape;108;p18"/>
          <p:cNvSpPr>
            <a:spLocks noGrp="1"/>
          </p:cNvSpPr>
          <p:nvPr>
            <p:ph type="body" idx="2"/>
          </p:nvPr>
        </p:nvSpPr>
        <p:spPr>
          <a:xfrm>
            <a:off x="622300" y="1372393"/>
            <a:ext cx="5308602" cy="4487863"/>
          </a:xfrm>
          <a:prstGeom prst="roundRect">
            <a:avLst>
              <a:gd name="adj" fmla="val 3654"/>
            </a:avLst>
          </a:prstGeom>
          <a:solidFill>
            <a:srgbClr val="046970"/>
          </a:solidFill>
          <a:ln>
            <a:noFill/>
          </a:ln>
          <a:effectLst>
            <a:outerShdw blurRad="44450" dist="27940" dir="5400000" algn="ctr">
              <a:srgbClr val="000000">
                <a:alpha val="32157"/>
              </a:srgbClr>
            </a:outerShdw>
          </a:effectLst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Char char="•"/>
              <a:defRPr sz="18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09" name="Google Shape;109;p18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75324" y="5916219"/>
            <a:ext cx="1241352" cy="96043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10" name="Google Shape;110;p18"/>
          <p:cNvSpPr txBox="1">
            <a:spLocks noGrp="1"/>
          </p:cNvSpPr>
          <p:nvPr>
            <p:ph type="sldNum" idx="12"/>
          </p:nvPr>
        </p:nvSpPr>
        <p:spPr>
          <a:xfrm>
            <a:off x="5616575" y="6176565"/>
            <a:ext cx="958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marR="0" lvl="1" indent="0" algn="ctr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marR="0" lvl="2" indent="0" algn="ctr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marR="0" lvl="3" indent="0" algn="ctr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marR="0" lvl="4" indent="0" algn="ctr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marR="0" lvl="5" indent="0" algn="ctr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marR="0" lvl="6" indent="0" algn="ctr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marR="0" lvl="7" indent="0" algn="ctr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marR="0" lvl="8" indent="0" algn="ctr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Custom Layout">
  <p:cSld name="3_Custom Layout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19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9"/>
          <p:cNvSpPr txBox="1">
            <a:spLocks noGrp="1"/>
          </p:cNvSpPr>
          <p:nvPr>
            <p:ph type="title"/>
          </p:nvPr>
        </p:nvSpPr>
        <p:spPr>
          <a:xfrm>
            <a:off x="393700" y="2443403"/>
            <a:ext cx="4419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None/>
              <a:defRPr sz="2000" b="1"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19"/>
          <p:cNvSpPr>
            <a:spLocks noGrp="1"/>
          </p:cNvSpPr>
          <p:nvPr>
            <p:ph type="body" idx="1"/>
          </p:nvPr>
        </p:nvSpPr>
        <p:spPr>
          <a:xfrm>
            <a:off x="5184675" y="862254"/>
            <a:ext cx="5308602" cy="4487863"/>
          </a:xfrm>
          <a:prstGeom prst="roundRect">
            <a:avLst>
              <a:gd name="adj" fmla="val 3654"/>
            </a:avLst>
          </a:prstGeom>
          <a:solidFill>
            <a:srgbClr val="046970"/>
          </a:solidFill>
          <a:ln>
            <a:noFill/>
          </a:ln>
          <a:effectLst>
            <a:outerShdw blurRad="44450" dist="27940" dir="5400000" algn="ctr">
              <a:srgbClr val="000000">
                <a:alpha val="32157"/>
              </a:srgbClr>
            </a:outerShdw>
          </a:effectLst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800"/>
              <a:buChar char="•"/>
              <a:defRPr sz="18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15" name="Google Shape;115;p19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60234" y="2468565"/>
            <a:ext cx="1241352" cy="96043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116" name="Google Shape;116;p19"/>
          <p:cNvSpPr txBox="1">
            <a:spLocks noGrp="1"/>
          </p:cNvSpPr>
          <p:nvPr>
            <p:ph type="sldNum" idx="12"/>
          </p:nvPr>
        </p:nvSpPr>
        <p:spPr>
          <a:xfrm>
            <a:off x="10909300" y="2766219"/>
            <a:ext cx="8890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marR="0" lvl="1" indent="0" algn="ctr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marR="0" lvl="2" indent="0" algn="ctr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marR="0" lvl="3" indent="0" algn="ctr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marR="0" lvl="4" indent="0" algn="ctr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marR="0" lvl="5" indent="0" algn="ctr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marR="0" lvl="6" indent="0" algn="ctr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marR="0" lvl="7" indent="0" algn="ctr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marR="0" lvl="8" indent="0" algn="ctr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sz="4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0" marR="0" lvl="1" indent="0" algn="r" rtl="0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0" marR="0" lvl="2" indent="0" algn="r" rtl="0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0" marR="0" lvl="3" indent="0" algn="r" rtl="0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0" marR="0" lvl="4" indent="0" algn="r" rtl="0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0" marR="0" lvl="5" indent="0" algn="r" rtl="0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0" marR="0" lvl="6" indent="0" algn="r" rtl="0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0" marR="0" lvl="7" indent="0" algn="r" rtl="0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0" marR="0" lvl="8" indent="0" algn="r" rtl="0">
              <a:spcBef>
                <a:spcPts val="0"/>
              </a:spcBef>
              <a:buNone/>
              <a:defRPr sz="28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"/>
          <p:cNvSpPr txBox="1">
            <a:spLocks noGrp="1"/>
          </p:cNvSpPr>
          <p:nvPr>
            <p:ph type="title"/>
          </p:nvPr>
        </p:nvSpPr>
        <p:spPr>
          <a:xfrm>
            <a:off x="402266" y="1928111"/>
            <a:ext cx="8986283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059"/>
              </a:buClr>
              <a:buSzPts val="3200"/>
              <a:buFont typeface="Montserrat"/>
              <a:buNone/>
            </a:pPr>
            <a:endParaRPr/>
          </a:p>
        </p:txBody>
      </p:sp>
      <p:sp>
        <p:nvSpPr>
          <p:cNvPr id="122" name="Google Shape;122;p1"/>
          <p:cNvSpPr txBox="1">
            <a:spLocks noGrp="1"/>
          </p:cNvSpPr>
          <p:nvPr>
            <p:ph type="body" idx="1"/>
          </p:nvPr>
        </p:nvSpPr>
        <p:spPr>
          <a:xfrm>
            <a:off x="401638" y="2732088"/>
            <a:ext cx="8029575" cy="447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059"/>
              </a:buClr>
              <a:buSzPts val="2400"/>
              <a:buNone/>
            </a:pPr>
            <a:endParaRPr/>
          </a:p>
        </p:txBody>
      </p:sp>
      <p:sp>
        <p:nvSpPr>
          <p:cNvPr id="123" name="Google Shape;123;p1"/>
          <p:cNvSpPr txBox="1">
            <a:spLocks noGrp="1"/>
          </p:cNvSpPr>
          <p:nvPr>
            <p:ph type="sldNum" idx="4294967295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</a:t>
            </a:fld>
            <a:endParaRPr/>
          </a:p>
        </p:txBody>
      </p:sp>
      <p:sp>
        <p:nvSpPr>
          <p:cNvPr id="124" name="Google Shape;124;p1"/>
          <p:cNvSpPr txBox="1">
            <a:spLocks noGrp="1"/>
          </p:cNvSpPr>
          <p:nvPr>
            <p:ph type="body" idx="2"/>
          </p:nvPr>
        </p:nvSpPr>
        <p:spPr>
          <a:xfrm>
            <a:off x="401638" y="4529138"/>
            <a:ext cx="4946650" cy="3618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F4761"/>
              </a:buClr>
              <a:buSzPts val="1600"/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"/>
          <p:cNvSpPr txBox="1">
            <a:spLocks noGrp="1"/>
          </p:cNvSpPr>
          <p:nvPr>
            <p:ph type="title"/>
          </p:nvPr>
        </p:nvSpPr>
        <p:spPr>
          <a:xfrm>
            <a:off x="647700" y="800100"/>
            <a:ext cx="9687147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059"/>
              </a:buClr>
              <a:buSzPts val="2800"/>
              <a:buFont typeface="Montserrat"/>
              <a:buNone/>
            </a:pPr>
            <a:endParaRPr/>
          </a:p>
        </p:txBody>
      </p:sp>
      <p:sp>
        <p:nvSpPr>
          <p:cNvPr id="130" name="Google Shape;130;p2"/>
          <p:cNvSpPr txBox="1">
            <a:spLocks noGrp="1"/>
          </p:cNvSpPr>
          <p:nvPr>
            <p:ph type="body" idx="1"/>
          </p:nvPr>
        </p:nvSpPr>
        <p:spPr>
          <a:xfrm>
            <a:off x="647700" y="1524001"/>
            <a:ext cx="9687147" cy="3845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76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F4761"/>
              </a:buClr>
              <a:buSzPts val="2400"/>
              <a:buNone/>
            </a:pPr>
            <a:endParaRPr/>
          </a:p>
        </p:txBody>
      </p:sp>
      <p:sp>
        <p:nvSpPr>
          <p:cNvPr id="131" name="Google Shape;131;p2"/>
          <p:cNvSpPr txBox="1">
            <a:spLocks noGrp="1"/>
          </p:cNvSpPr>
          <p:nvPr>
            <p:ph type="sldNum" idx="12"/>
          </p:nvPr>
        </p:nvSpPr>
        <p:spPr>
          <a:xfrm>
            <a:off x="11156457" y="259819"/>
            <a:ext cx="85513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"/>
          <p:cNvSpPr txBox="1">
            <a:spLocks noGrp="1"/>
          </p:cNvSpPr>
          <p:nvPr>
            <p:ph type="title"/>
          </p:nvPr>
        </p:nvSpPr>
        <p:spPr>
          <a:xfrm>
            <a:off x="402264" y="4416131"/>
            <a:ext cx="3149010" cy="6981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9059"/>
              </a:buClr>
              <a:buSzPts val="2000"/>
              <a:buFont typeface="Montserrat"/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</Words>
  <Application>Microsoft Office PowerPoint</Application>
  <PresentationFormat>Širokoúhlá obrazovka</PresentationFormat>
  <Paragraphs>2</Paragraphs>
  <Slides>3</Slides>
  <Notes>3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</vt:i4>
      </vt:variant>
    </vt:vector>
  </HeadingPairs>
  <TitlesOfParts>
    <vt:vector size="7" baseType="lpstr">
      <vt:lpstr>Montserrat</vt:lpstr>
      <vt:lpstr>Play</vt:lpstr>
      <vt:lpstr>Arial</vt:lpstr>
      <vt:lpstr>1_Custom Design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Neyra Zevallos Aissa Kenia (S)</dc:creator>
  <cp:lastModifiedBy>Roubík Hynek</cp:lastModifiedBy>
  <cp:revision>2</cp:revision>
  <dcterms:created xsi:type="dcterms:W3CDTF">2026-07-29T19:47:56Z</dcterms:created>
  <dcterms:modified xsi:type="dcterms:W3CDTF">2026-08-31T09:32:57Z</dcterms:modified>
</cp:coreProperties>
</file>